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74" r:id="rId5"/>
    <p:sldId id="275" r:id="rId6"/>
    <p:sldId id="276" r:id="rId7"/>
    <p:sldId id="265" r:id="rId8"/>
    <p:sldId id="266" r:id="rId9"/>
    <p:sldId id="267" r:id="rId10"/>
    <p:sldId id="260" r:id="rId11"/>
    <p:sldId id="270" r:id="rId12"/>
    <p:sldId id="271" r:id="rId13"/>
    <p:sldId id="268" r:id="rId14"/>
    <p:sldId id="269" r:id="rId15"/>
    <p:sldId id="258" r:id="rId16"/>
    <p:sldId id="272" r:id="rId17"/>
    <p:sldId id="261" r:id="rId18"/>
    <p:sldId id="263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34072" y="2227747"/>
            <a:ext cx="7132320" cy="2600285"/>
          </a:xfrm>
        </p:spPr>
        <p:txBody>
          <a:bodyPr/>
          <a:lstStyle/>
          <a:p>
            <a:r>
              <a:rPr lang="pl-PL" sz="6600" b="1" dirty="0" smtClean="0"/>
              <a:t>WADY POSTAWY </a:t>
            </a:r>
            <a:br>
              <a:rPr lang="pl-PL" sz="6600" b="1" dirty="0" smtClean="0"/>
            </a:br>
            <a:r>
              <a:rPr lang="pl-PL" sz="6600" b="1" dirty="0" smtClean="0"/>
              <a:t>U DZIECI I MŁODZIEŻY</a:t>
            </a:r>
            <a:endParaRPr lang="pl-PL" sz="6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87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4922" y="7169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b="1" i="1" dirty="0"/>
              <a:t>Przyczyny powstawania wad postawy </a:t>
            </a:r>
            <a:r>
              <a:rPr lang="pl-PL" b="1" i="1" dirty="0" smtClean="0"/>
              <a:t>ciała – nieprawidłowe siedzenie na krześle</a:t>
            </a:r>
            <a:endParaRPr lang="pl-PL" dirty="0"/>
          </a:p>
        </p:txBody>
      </p:sp>
      <p:pic>
        <p:nvPicPr>
          <p:cNvPr id="9218" name="Picture 2" descr="Znalezione obrazy dla zapytania wady postawy u dzieci zdjęc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56" y="2020824"/>
            <a:ext cx="9619488" cy="42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1" y="70781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b="1" i="1" dirty="0"/>
              <a:t>Przyczyny powstawania wad postawy ciała – </a:t>
            </a:r>
            <a:r>
              <a:rPr lang="pl-PL" b="1" i="1" dirty="0" smtClean="0"/>
              <a:t>nadwaga i brak ruchu</a:t>
            </a:r>
            <a:endParaRPr lang="pl-PL" dirty="0"/>
          </a:p>
        </p:txBody>
      </p:sp>
      <p:pic>
        <p:nvPicPr>
          <p:cNvPr id="1026" name="Picture 2" descr="Znalezione obrazy dla zapytania wady postawy u dzie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11679"/>
            <a:ext cx="7187184" cy="42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wady postawy u dzie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393193"/>
            <a:ext cx="11228832" cy="61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5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588940"/>
            <a:ext cx="10369296" cy="1303867"/>
          </a:xfrm>
        </p:spPr>
        <p:txBody>
          <a:bodyPr>
            <a:noAutofit/>
          </a:bodyPr>
          <a:lstStyle/>
          <a:p>
            <a:r>
              <a:rPr lang="pl-PL" b="1" i="1" dirty="0" smtClean="0"/>
              <a:t>Proste kroki do prawidłowej postawy ciała</a:t>
            </a:r>
            <a:endParaRPr lang="pl-PL" b="1" i="1" dirty="0"/>
          </a:p>
        </p:txBody>
      </p:sp>
      <p:pic>
        <p:nvPicPr>
          <p:cNvPr id="8194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7" y="1773936"/>
            <a:ext cx="4828031" cy="43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1773937"/>
            <a:ext cx="5084064" cy="43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2104" y="479213"/>
            <a:ext cx="10387584" cy="1303867"/>
          </a:xfrm>
        </p:spPr>
        <p:txBody>
          <a:bodyPr>
            <a:noAutofit/>
          </a:bodyPr>
          <a:lstStyle/>
          <a:p>
            <a:r>
              <a:rPr lang="pl-PL" b="1" i="1" dirty="0"/>
              <a:t>Proste kroki do prawidłowej postawy ciała</a:t>
            </a:r>
            <a:endParaRPr lang="pl-PL" dirty="0"/>
          </a:p>
        </p:txBody>
      </p:sp>
      <p:pic>
        <p:nvPicPr>
          <p:cNvPr id="7172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1783080"/>
            <a:ext cx="4197095" cy="41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88" y="1783080"/>
            <a:ext cx="5007457" cy="41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2250" y="790108"/>
            <a:ext cx="9601196" cy="1303867"/>
          </a:xfrm>
        </p:spPr>
        <p:txBody>
          <a:bodyPr>
            <a:noAutofit/>
          </a:bodyPr>
          <a:lstStyle/>
          <a:p>
            <a:pPr marL="0" indent="0"/>
            <a:r>
              <a:rPr lang="pl-PL" sz="4800" b="1" i="1" dirty="0"/>
              <a:t>Jak powinna wyglądać prawidłowa postawa ciała u dziecka?  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414016"/>
            <a:ext cx="10241279" cy="3703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600" dirty="0" smtClean="0"/>
              <a:t>Barki </a:t>
            </a:r>
            <a:r>
              <a:rPr lang="pl-PL" sz="3600" dirty="0"/>
              <a:t>i biodra powinny być na tym samym poziomie, łopatki równe i niewystające, linia kręgosłupa prosta, odległość między wewnętrznymi kostkami nie powinna przekraczać 4-5 cm (podczas stania na „baczność”), a stopy powinny posiadać od strony wewnętrznej łagodny łuk opierający się o podłoże piętą i śródstopiem (łatwo to zauważyć oglądając odcisk mokrych stóp na podłodze lub piasku).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078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prawidłowa postawa kręgosłu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219456"/>
            <a:ext cx="11228832" cy="63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wady postawy u dzie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488356"/>
            <a:ext cx="11228832" cy="60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1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80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b="1" dirty="0" smtClean="0"/>
              <a:t>DZIĘKUJĘ</a:t>
            </a:r>
            <a:endParaRPr lang="pl-PL" sz="6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/>
              <a:t>ZA</a:t>
            </a:r>
            <a:r>
              <a:rPr lang="pl-PL" sz="6000" dirty="0" smtClean="0"/>
              <a:t> </a:t>
            </a:r>
            <a:r>
              <a:rPr lang="pl-PL" sz="6000" b="1" dirty="0" smtClean="0"/>
              <a:t>UWAGĘ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2432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8450" y="744388"/>
            <a:ext cx="9601196" cy="1303867"/>
          </a:xfrm>
        </p:spPr>
        <p:txBody>
          <a:bodyPr>
            <a:normAutofit/>
          </a:bodyPr>
          <a:lstStyle/>
          <a:p>
            <a:r>
              <a:rPr lang="pl-PL" sz="4800" b="1" i="1" dirty="0"/>
              <a:t>Statystyki są zatrważające</a:t>
            </a:r>
            <a:endParaRPr lang="pl-PL" sz="4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3544" y="2285999"/>
            <a:ext cx="10351008" cy="3589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/>
              <a:t>J</a:t>
            </a:r>
            <a:r>
              <a:rPr lang="pl-PL" sz="3200" dirty="0" smtClean="0"/>
              <a:t>uż </a:t>
            </a:r>
            <a:r>
              <a:rPr lang="pl-PL" sz="3200" dirty="0"/>
              <a:t>ponad 80% </a:t>
            </a:r>
            <a:r>
              <a:rPr lang="pl-PL" sz="3200" dirty="0" smtClean="0"/>
              <a:t>naszych dzieci </a:t>
            </a:r>
            <a:r>
              <a:rPr lang="pl-PL" sz="3200" dirty="0" smtClean="0"/>
              <a:t> i młodzieży posiada </a:t>
            </a:r>
            <a:r>
              <a:rPr lang="pl-PL" sz="3200" dirty="0"/>
              <a:t>problemy z kręgosłupem, płaskostopie, czy inne wady postawy. Wynika to oczywiście z prowadzenia siedzącego trybu życia - dzieci coraz mniej wolnego czasu spędzają w sposób aktywny, wybierają zaś (za przyzwoleniem rodziców) „</a:t>
            </a:r>
            <a:r>
              <a:rPr lang="pl-PL" sz="3200" dirty="0" err="1"/>
              <a:t>posiadówki</a:t>
            </a:r>
            <a:r>
              <a:rPr lang="pl-PL" sz="3200" dirty="0"/>
              <a:t>” przed telewizorem, komputerem lub z nosem w tablecie, czy smartfonie</a:t>
            </a:r>
            <a:r>
              <a:rPr lang="pl-PL" sz="3200" dirty="0" smtClean="0"/>
              <a:t>. Ale także przyjmowanie nieprawidłowej postawy ciała oraz nieprawidłowe noszenie, często </a:t>
            </a:r>
            <a:r>
              <a:rPr lang="pl-PL" sz="3200" dirty="0"/>
              <a:t>zbyt ciężkiego plecaka.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3222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1200" y="643804"/>
            <a:ext cx="9601196" cy="1303867"/>
          </a:xfrm>
        </p:spPr>
        <p:txBody>
          <a:bodyPr>
            <a:normAutofit/>
          </a:bodyPr>
          <a:lstStyle/>
          <a:p>
            <a:r>
              <a:rPr lang="pl-PL" sz="4800" b="1" i="1" dirty="0" smtClean="0"/>
              <a:t>Rodzaje wad postawy</a:t>
            </a:r>
            <a:endParaRPr lang="pl-PL" sz="4800" b="1" i="1" dirty="0"/>
          </a:p>
        </p:txBody>
      </p:sp>
      <p:pic>
        <p:nvPicPr>
          <p:cNvPr id="3074" name="Picture 2" descr="https://3.bp.blogspot.com/-ASbvlQKXox8/WLAMgDXy2vI/AAAAAAAAADk/o1QozfHVAogdgdsGD2JntLgZzWh78KN1gCEw/s400/dz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029968"/>
            <a:ext cx="8665999" cy="41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zdjęcie pleców okrągły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460503"/>
            <a:ext cx="11219689" cy="607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8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696" y="438912"/>
            <a:ext cx="6399800" cy="592622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521208"/>
            <a:ext cx="3246120" cy="58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5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52364"/>
            <a:ext cx="10616184" cy="1303867"/>
          </a:xfrm>
        </p:spPr>
        <p:txBody>
          <a:bodyPr>
            <a:noAutofit/>
          </a:bodyPr>
          <a:lstStyle/>
          <a:p>
            <a:r>
              <a:rPr lang="pl-PL" b="1" i="1" dirty="0" smtClean="0"/>
              <a:t>Skolioza – boczne skrzywienie kręgosłupa</a:t>
            </a:r>
            <a:endParaRPr lang="pl-PL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042" y="1682496"/>
            <a:ext cx="4680966" cy="46913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682496"/>
            <a:ext cx="4973575" cy="46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8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0266" y="643804"/>
            <a:ext cx="9601196" cy="1303867"/>
          </a:xfrm>
        </p:spPr>
        <p:txBody>
          <a:bodyPr/>
          <a:lstStyle/>
          <a:p>
            <a:r>
              <a:rPr lang="pl-PL" b="1" i="1" dirty="0" smtClean="0"/>
              <a:t>Rodzaje wad stóp</a:t>
            </a:r>
            <a:endParaRPr lang="pl-PL" b="1" i="1" dirty="0"/>
          </a:p>
        </p:txBody>
      </p:sp>
      <p:pic>
        <p:nvPicPr>
          <p:cNvPr id="4098" name="Picture 2" descr="https://4.bp.blogspot.com/-Ll6lplLp2FQ/WLAUQI6ueYI/AAAAAAAAADw/ZiyA6Te9bJgQgNZuK0-x-mi3nBVGtR4HgCLcB/s320/dzi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1837945"/>
            <a:ext cx="9290304" cy="45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1" y="671236"/>
            <a:ext cx="9601196" cy="1303867"/>
          </a:xfrm>
        </p:spPr>
        <p:txBody>
          <a:bodyPr/>
          <a:lstStyle/>
          <a:p>
            <a:r>
              <a:rPr lang="pl-PL" b="1" i="1" dirty="0" smtClean="0"/>
              <a:t>Rodzaje wad kończyn dolnych</a:t>
            </a:r>
            <a:endParaRPr lang="pl-PL" b="1" i="1" dirty="0"/>
          </a:p>
        </p:txBody>
      </p:sp>
      <p:pic>
        <p:nvPicPr>
          <p:cNvPr id="5122" name="Picture 2" descr="Znalezione obrazy dla zapytania wady postawy u dzie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16" y="1746505"/>
            <a:ext cx="8439912" cy="45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Przyczyny powstawania wad postawy ciała </a:t>
            </a:r>
            <a:endParaRPr lang="pl-PL" b="1" i="1" dirty="0"/>
          </a:p>
        </p:txBody>
      </p:sp>
      <p:pic>
        <p:nvPicPr>
          <p:cNvPr id="6146" name="Picture 2" descr="Znalezione obrazy dla zapytania wady postawy u dzie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16" y="2574153"/>
            <a:ext cx="7915360" cy="32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</TotalTime>
  <Words>140</Words>
  <Application>Microsoft Office PowerPoint</Application>
  <PresentationFormat>Panoramiczny</PresentationFormat>
  <Paragraphs>16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Organiczny</vt:lpstr>
      <vt:lpstr>WADY POSTAWY  U DZIECI I MŁODZIEŻY</vt:lpstr>
      <vt:lpstr>Statystyki są zatrważające</vt:lpstr>
      <vt:lpstr>Rodzaje wad postawy</vt:lpstr>
      <vt:lpstr>Prezentacja programu PowerPoint</vt:lpstr>
      <vt:lpstr>Prezentacja programu PowerPoint</vt:lpstr>
      <vt:lpstr>Skolioza – boczne skrzywienie kręgosłupa</vt:lpstr>
      <vt:lpstr>Rodzaje wad stóp</vt:lpstr>
      <vt:lpstr>Rodzaje wad kończyn dolnych</vt:lpstr>
      <vt:lpstr>Przyczyny powstawania wad postawy ciała </vt:lpstr>
      <vt:lpstr>Przyczyny powstawania wad postawy ciała – nieprawidłowe siedzenie na krześle</vt:lpstr>
      <vt:lpstr>Przyczyny powstawania wad postawy ciała – nadwaga i brak ruchu</vt:lpstr>
      <vt:lpstr>Prezentacja programu PowerPoint</vt:lpstr>
      <vt:lpstr>Proste kroki do prawidłowej postawy ciała</vt:lpstr>
      <vt:lpstr>Proste kroki do prawidłowej postawy ciała</vt:lpstr>
      <vt:lpstr>Jak powinna wyglądać prawidłowa postawa ciała u dziecka?  </vt:lpstr>
      <vt:lpstr>Prezentacja programu PowerPoint</vt:lpstr>
      <vt:lpstr>Prezentacja programu PowerPoint</vt:lpstr>
      <vt:lpstr>Prezentacja programu PowerPoint</vt:lpstr>
      <vt:lpstr>DZIĘKUJĘ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WADY POSTAWY  U DZIECI</dc:title>
  <dc:creator>Dariusz Boguszewski</dc:creator>
  <cp:lastModifiedBy>Dariusz Boguszewski</cp:lastModifiedBy>
  <cp:revision>17</cp:revision>
  <dcterms:created xsi:type="dcterms:W3CDTF">2019-09-30T06:28:19Z</dcterms:created>
  <dcterms:modified xsi:type="dcterms:W3CDTF">2019-09-30T14:01:41Z</dcterms:modified>
</cp:coreProperties>
</file>